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</p:sldMasterIdLst>
  <p:notesMasterIdLst>
    <p:notesMasterId r:id="rId3"/>
  </p:notesMasterIdLst>
  <p:handoutMasterIdLst>
    <p:handoutMasterId r:id="rId4"/>
  </p:handoutMasterIdLst>
  <p:sldIdLst>
    <p:sldId id="285" r:id="rId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31" autoAdjust="0"/>
  </p:normalViewPr>
  <p:slideViewPr>
    <p:cSldViewPr snapToGrid="0">
      <p:cViewPr varScale="1">
        <p:scale>
          <a:sx n="70" d="100"/>
          <a:sy n="70" d="100"/>
        </p:scale>
        <p:origin x="45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86EAEE-9687-461B-B7F2-AB09A9982179}" type="datetime1">
              <a:rPr lang="de-DE" smtClean="0"/>
              <a:t>16.07.2023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EB9216-564E-4906-A8E8-F43364D95AA1}" type="datetime1">
              <a:rPr lang="de-DE" smtClean="0"/>
              <a:t>16.07.2023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Formatvorlagen des Textmasters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20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ss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5" name="Himmel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pic>
        <p:nvPicPr>
          <p:cNvPr id="6" name="Wass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ss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9E054E-221D-4BC1-8AF8-3AC603B0B335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E1E65-FC7F-45CD-AFEA-D6DFE83E830B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2ACD2-9A02-4FC6-90B3-CA4BD5F926FF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mmel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B103F-9897-4342-875E-D8254DEB3D95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98F0C-E5D4-45C7-94A1-C7ABFA4960A1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 rtl="0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 rtl="0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819B3-EF16-4606-8185-0F06D0FBBF55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35BCC-2348-47C3-82D1-62A7F6B7124B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mmel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AE2FB0-1DBA-40A9-864C-85D20F0CFF3E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de-DE" noProof="0" dirty="0" err="1"/>
              <a:t>Titelmasterfor-mat</a:t>
            </a:r>
            <a:r>
              <a:rPr lang="de-DE" noProof="0" dirty="0"/>
              <a:t>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 rtl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8FBAE4-C3A1-4C10-9685-2CAB3BCC8614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de-DE" noProof="0" dirty="0" err="1"/>
              <a:t>Titelmasterfor-mat</a:t>
            </a:r>
            <a:r>
              <a:rPr lang="de-DE" noProof="0" dirty="0"/>
              <a:t>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 dirty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36EE8-EEE2-478E-8003-F953F694577A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mmel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de-DE" noProof="0" dirty="0"/>
          </a:p>
        </p:txBody>
      </p:sp>
      <p:sp>
        <p:nvSpPr>
          <p:cNvPr id="8" name="Wass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pic>
        <p:nvPicPr>
          <p:cNvPr id="9" name="Wass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ss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Formatvorlagen des Textmasters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HELTA at 40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5EC6D7A0-F66A-40D7-8208-3FE3FE7A1D5A}" type="datetime1">
              <a:rPr lang="en-GB" noProof="0" smtClean="0"/>
              <a:t>16/07/2023</a:t>
            </a:fld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7576" y="184246"/>
            <a:ext cx="11575099" cy="6148316"/>
          </a:xfrm>
        </p:spPr>
        <p:txBody>
          <a:bodyPr rtlCol="0"/>
          <a:lstStyle/>
          <a:p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/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15381" y="7088425"/>
            <a:ext cx="9601200" cy="990600"/>
          </a:xfrm>
        </p:spPr>
        <p:txBody>
          <a:bodyPr rtlCol="0"/>
          <a:lstStyle/>
          <a:p>
            <a:pPr rtl="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Petra Harder BA, AKC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6D2C1D-F998-47AC-B723-9537D2D9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81" y="873457"/>
            <a:ext cx="9623782" cy="545910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5431ABE-6E41-4208-BEC6-AC8E6D1EB391}"/>
              </a:ext>
            </a:extLst>
          </p:cNvPr>
          <p:cNvSpPr/>
          <p:nvPr/>
        </p:nvSpPr>
        <p:spPr>
          <a:xfrm>
            <a:off x="3787271" y="184246"/>
            <a:ext cx="485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Engineering Matters Online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436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zean 16: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44_TF02895256" id="{38354D9C-9016-426A-A5BA-EC7CF9AF3296}" vid="{42764ACF-2973-4475-9CD5-60E3604A61A0}"/>
    </a:ext>
  </a:extLst>
</a:theme>
</file>

<file path=ppt/theme/theme2.xml><?xml version="1.0" encoding="utf-8"?>
<a:theme xmlns:a="http://schemas.openxmlformats.org/drawingml/2006/main" name="Office-Design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Breitbild</PresentationFormat>
  <Paragraphs>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Georgia</vt:lpstr>
      <vt:lpstr>Ozean 16:9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Down Barriers with Universal Design for Learning (UDL)</dc:title>
  <dc:creator>Lehrer</dc:creator>
  <cp:lastModifiedBy>Petra Harder</cp:lastModifiedBy>
  <cp:revision>108</cp:revision>
  <dcterms:created xsi:type="dcterms:W3CDTF">2021-08-24T14:54:56Z</dcterms:created>
  <dcterms:modified xsi:type="dcterms:W3CDTF">2023-07-16T08:12:54Z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