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4"/>
  </p:handoutMasterIdLst>
  <p:sldIdLst>
    <p:sldId id="257" r:id="rId2"/>
    <p:sldId id="258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10" d="100"/>
          <a:sy n="110" d="100"/>
        </p:scale>
        <p:origin x="576" y="-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08583-D140-40B2-999F-1414D53AE30E}" type="datetimeFigureOut">
              <a:rPr lang="de-DE" smtClean="0"/>
              <a:t>02.03.2020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2D9719-85B1-487E-880C-ED4D792F44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680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BFD6-979F-4FC1-B3D3-BF084084A899}" type="datetimeFigureOut">
              <a:rPr lang="de-DE" smtClean="0"/>
              <a:t>02.03.2020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8E18-2D83-4774-AF4B-F6D0FAF7F8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8032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BFD6-979F-4FC1-B3D3-BF084084A899}" type="datetimeFigureOut">
              <a:rPr lang="de-DE" smtClean="0"/>
              <a:t>02.03.2020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8E18-2D83-4774-AF4B-F6D0FAF7F8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7368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BFD6-979F-4FC1-B3D3-BF084084A899}" type="datetimeFigureOut">
              <a:rPr lang="de-DE" smtClean="0"/>
              <a:t>02.03.2020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8E18-2D83-4774-AF4B-F6D0FAF7F8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5880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BFD6-979F-4FC1-B3D3-BF084084A899}" type="datetimeFigureOut">
              <a:rPr lang="de-DE" smtClean="0"/>
              <a:t>02.03.2020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8E18-2D83-4774-AF4B-F6D0FAF7F8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1000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BFD6-979F-4FC1-B3D3-BF084084A899}" type="datetimeFigureOut">
              <a:rPr lang="de-DE" smtClean="0"/>
              <a:t>02.03.2020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8E18-2D83-4774-AF4B-F6D0FAF7F8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598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BFD6-979F-4FC1-B3D3-BF084084A899}" type="datetimeFigureOut">
              <a:rPr lang="de-DE" smtClean="0"/>
              <a:t>02.03.2020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8E18-2D83-4774-AF4B-F6D0FAF7F849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/>
          </p:nvPr>
        </p:nvSpPr>
        <p:spPr>
          <a:xfrm>
            <a:off x="5194300" y="726813"/>
            <a:ext cx="1192213" cy="1287462"/>
          </a:xfrm>
        </p:spPr>
        <p:txBody>
          <a:bodyPr/>
          <a:lstStyle/>
          <a:p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82" y="8303396"/>
            <a:ext cx="1391062" cy="830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2478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BFD6-979F-4FC1-B3D3-BF084084A899}" type="datetimeFigureOut">
              <a:rPr lang="de-DE" smtClean="0"/>
              <a:t>02.03.2020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8E18-2D83-4774-AF4B-F6D0FAF7F8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4087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BFD6-979F-4FC1-B3D3-BF084084A899}" type="datetimeFigureOut">
              <a:rPr lang="de-DE" smtClean="0"/>
              <a:t>02.03.2020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8E18-2D83-4774-AF4B-F6D0FAF7F8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3896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BFD6-979F-4FC1-B3D3-BF084084A899}" type="datetimeFigureOut">
              <a:rPr lang="de-DE" smtClean="0"/>
              <a:t>02.03.2020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8E18-2D83-4774-AF4B-F6D0FAF7F8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5776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BFD6-979F-4FC1-B3D3-BF084084A899}" type="datetimeFigureOut">
              <a:rPr lang="de-DE" smtClean="0"/>
              <a:t>02.03.2020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8E18-2D83-4774-AF4B-F6D0FAF7F8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652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BFD6-979F-4FC1-B3D3-BF084084A899}" type="datetimeFigureOut">
              <a:rPr lang="de-DE" smtClean="0"/>
              <a:t>02.03.2020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8E18-2D83-4774-AF4B-F6D0FAF7F8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1975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4BFD6-979F-4FC1-B3D3-BF084084A899}" type="datetimeFigureOut">
              <a:rPr lang="de-DE" smtClean="0"/>
              <a:t>02.03.2020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E8E18-2D83-4774-AF4B-F6D0FAF7F8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6011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 dirty="0" smtClean="0"/>
              <a:t>Titel Vorname Name</a:t>
            </a:r>
            <a:br>
              <a:rPr lang="de-DE" dirty="0" smtClean="0"/>
            </a:br>
            <a:r>
              <a:rPr lang="de-DE" dirty="0" smtClean="0"/>
              <a:t>Institution</a:t>
            </a:r>
            <a:br>
              <a:rPr lang="de-DE" dirty="0" smtClean="0"/>
            </a:br>
            <a:r>
              <a:rPr lang="de-DE" dirty="0" smtClean="0"/>
              <a:t>Disziplin</a:t>
            </a:r>
            <a:br>
              <a:rPr lang="de-DE" dirty="0" smtClean="0"/>
            </a:br>
            <a:r>
              <a:rPr lang="de-DE" sz="2000" dirty="0" smtClean="0"/>
              <a:t>Mail:		Tel.:</a:t>
            </a:r>
            <a:endParaRPr lang="de-DE" sz="2000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71488" y="2434168"/>
            <a:ext cx="2914650" cy="4749414"/>
          </a:xfrm>
          <a:ln w="127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Bisherige Forschung/ Fachgebiet:</a:t>
            </a:r>
          </a:p>
          <a:p>
            <a:r>
              <a:rPr lang="de-DE" dirty="0" smtClean="0"/>
              <a:t>Thema </a:t>
            </a:r>
            <a:r>
              <a:rPr lang="de-DE" dirty="0" err="1" smtClean="0"/>
              <a:t>xy</a:t>
            </a:r>
            <a:endParaRPr lang="de-DE" dirty="0" smtClean="0"/>
          </a:p>
          <a:p>
            <a:r>
              <a:rPr lang="de-DE" dirty="0" smtClean="0"/>
              <a:t>Projekt </a:t>
            </a:r>
            <a:r>
              <a:rPr lang="de-DE" dirty="0" err="1" smtClean="0"/>
              <a:t>zz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4749415"/>
          </a:xfrm>
          <a:ln w="127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Forschungsvorhaben und -ideen:</a:t>
            </a:r>
          </a:p>
          <a:p>
            <a:r>
              <a:rPr lang="de-DE" dirty="0" smtClean="0"/>
              <a:t>Projektantrag </a:t>
            </a:r>
            <a:r>
              <a:rPr lang="de-DE" dirty="0" err="1" smtClean="0"/>
              <a:t>zz</a:t>
            </a:r>
            <a:endParaRPr lang="de-DE" dirty="0" smtClean="0"/>
          </a:p>
          <a:p>
            <a:r>
              <a:rPr lang="de-DE" dirty="0" smtClean="0"/>
              <a:t>Vage Idee </a:t>
            </a:r>
            <a:r>
              <a:rPr lang="de-DE" dirty="0" err="1" smtClean="0"/>
              <a:t>yz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5194299" y="486836"/>
            <a:ext cx="1192213" cy="1287462"/>
          </a:xfrm>
        </p:spPr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3998" y="8433898"/>
            <a:ext cx="2404002" cy="710101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  <p:sp>
        <p:nvSpPr>
          <p:cNvPr id="10" name="Textfeld 4"/>
          <p:cNvSpPr txBox="1">
            <a:spLocks noChangeArrowheads="1"/>
          </p:cNvSpPr>
          <p:nvPr/>
        </p:nvSpPr>
        <p:spPr bwMode="auto">
          <a:xfrm>
            <a:off x="3608180" y="8957733"/>
            <a:ext cx="8283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de-DE" sz="800" dirty="0"/>
              <a:t>gefördert von</a:t>
            </a:r>
          </a:p>
        </p:txBody>
      </p:sp>
      <p:sp>
        <p:nvSpPr>
          <p:cNvPr id="11" name="Inhaltsplatzhalter 2"/>
          <p:cNvSpPr txBox="1">
            <a:spLocks/>
          </p:cNvSpPr>
          <p:nvPr/>
        </p:nvSpPr>
        <p:spPr>
          <a:xfrm>
            <a:off x="471487" y="7265831"/>
            <a:ext cx="5915025" cy="844214"/>
          </a:xfrm>
          <a:prstGeom prst="rect">
            <a:avLst/>
          </a:prstGeom>
          <a:ln w="19050" cap="rnd">
            <a:solidFill>
              <a:schemeClr val="bg1">
                <a:lumMod val="65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dirty="0" smtClean="0"/>
              <a:t>Gesucht bzw. Wunschpartner:</a:t>
            </a:r>
          </a:p>
          <a:p>
            <a:r>
              <a:rPr lang="de-DE" dirty="0" smtClean="0"/>
              <a:t>Disziplin/Forschungsausrichtung </a:t>
            </a:r>
            <a:r>
              <a:rPr lang="de-DE" dirty="0" err="1" smtClean="0"/>
              <a:t>xy</a:t>
            </a: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4668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 fontScale="90000"/>
          </a:bodyPr>
          <a:lstStyle/>
          <a:p>
            <a:r>
              <a:rPr lang="de-DE" dirty="0" smtClean="0"/>
              <a:t>Dr. Ortrud Leßmann</a:t>
            </a:r>
            <a:br>
              <a:rPr lang="de-DE" dirty="0" smtClean="0"/>
            </a:br>
            <a:r>
              <a:rPr lang="de-DE" dirty="0" smtClean="0"/>
              <a:t>UHH, Fak. BWL</a:t>
            </a:r>
            <a:br>
              <a:rPr lang="de-DE" dirty="0" smtClean="0"/>
            </a:br>
            <a:r>
              <a:rPr lang="de-DE" dirty="0" smtClean="0"/>
              <a:t>Volkswirtschaftslehre/Sozioökonomie</a:t>
            </a:r>
            <a:br>
              <a:rPr lang="de-DE" dirty="0" smtClean="0"/>
            </a:br>
            <a:r>
              <a:rPr lang="de-DE" sz="2000" dirty="0" smtClean="0"/>
              <a:t>ortrud.lessmann@uni-hamburg.de	42838-1553</a:t>
            </a:r>
            <a:endParaRPr lang="de-DE" sz="2000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4795689"/>
          </a:xfrm>
          <a:ln w="12700">
            <a:solidFill>
              <a:schemeClr val="bg2">
                <a:lumMod val="50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Bisherige </a:t>
            </a:r>
            <a:r>
              <a:rPr lang="de-DE" dirty="0" err="1" smtClean="0"/>
              <a:t>Arbeitsfor-schung</a:t>
            </a:r>
            <a:r>
              <a:rPr lang="de-DE" dirty="0" smtClean="0"/>
              <a:t>/ Fachgebiet:</a:t>
            </a:r>
          </a:p>
          <a:p>
            <a:r>
              <a:rPr lang="de-DE" dirty="0" err="1" smtClean="0"/>
              <a:t>Capability</a:t>
            </a:r>
            <a:r>
              <a:rPr lang="de-DE" dirty="0" smtClean="0"/>
              <a:t>-Ansatz, Job-</a:t>
            </a:r>
            <a:r>
              <a:rPr lang="de-DE" dirty="0" err="1" smtClean="0"/>
              <a:t>satisfaction</a:t>
            </a:r>
            <a:r>
              <a:rPr lang="de-DE" dirty="0" smtClean="0"/>
              <a:t>, </a:t>
            </a:r>
            <a:r>
              <a:rPr lang="de-DE" dirty="0" err="1" smtClean="0"/>
              <a:t>decent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r>
              <a:rPr lang="de-DE" dirty="0" smtClean="0"/>
              <a:t>, Überblick Empirie</a:t>
            </a:r>
          </a:p>
          <a:p>
            <a:r>
              <a:rPr lang="de-DE" dirty="0" smtClean="0"/>
              <a:t>Projekt RE-</a:t>
            </a:r>
            <a:r>
              <a:rPr lang="de-DE" dirty="0" err="1" smtClean="0"/>
              <a:t>InVEST</a:t>
            </a:r>
            <a:r>
              <a:rPr lang="de-DE" dirty="0" smtClean="0"/>
              <a:t>: Sozialinvestitionen in ältere Arbeitssuchende in Salzburg</a:t>
            </a:r>
          </a:p>
          <a:p>
            <a:r>
              <a:rPr lang="de-DE" dirty="0" smtClean="0"/>
              <a:t>Projekt soeb3: Operationalisierung </a:t>
            </a:r>
            <a:r>
              <a:rPr lang="de-DE" dirty="0" err="1" smtClean="0"/>
              <a:t>Prekarität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4795689"/>
          </a:xfrm>
          <a:ln w="127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Forschungsvorhaben und -ideen:</a:t>
            </a:r>
          </a:p>
          <a:p>
            <a:r>
              <a:rPr lang="de-DE" dirty="0" smtClean="0"/>
              <a:t>Projektantrag Soziale Sicherung Selbstständiger</a:t>
            </a:r>
          </a:p>
          <a:p>
            <a:r>
              <a:rPr lang="de-DE" dirty="0" smtClean="0"/>
              <a:t>Idee: in VWL ist Arbeit eine Last; positive Wirkungen zulassen; Unterscheidung produktive/</a:t>
            </a:r>
            <a:r>
              <a:rPr lang="de-DE" dirty="0" err="1" smtClean="0"/>
              <a:t>unproduk-tive</a:t>
            </a:r>
            <a:r>
              <a:rPr lang="de-DE" dirty="0" smtClean="0"/>
              <a:t> Arbeit =&gt; nachhaltige Arbeit</a:t>
            </a:r>
            <a:endParaRPr lang="de-DE" dirty="0"/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471487" y="7265831"/>
            <a:ext cx="5915025" cy="844214"/>
          </a:xfrm>
          <a:prstGeom prst="rect">
            <a:avLst/>
          </a:prstGeom>
          <a:ln w="19050" cap="rnd">
            <a:solidFill>
              <a:schemeClr val="bg1">
                <a:lumMod val="65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dirty="0" smtClean="0"/>
              <a:t>Gesucht bzw. Wunschpartner:</a:t>
            </a:r>
          </a:p>
          <a:p>
            <a:r>
              <a:rPr lang="de-DE" dirty="0" smtClean="0"/>
              <a:t>Quantitative Forschung zu Selbstständigen</a:t>
            </a:r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3998" y="8433898"/>
            <a:ext cx="2404002" cy="710101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  <p:sp>
        <p:nvSpPr>
          <p:cNvPr id="10" name="Textfeld 4"/>
          <p:cNvSpPr txBox="1">
            <a:spLocks noChangeArrowheads="1"/>
          </p:cNvSpPr>
          <p:nvPr/>
        </p:nvSpPr>
        <p:spPr bwMode="auto">
          <a:xfrm>
            <a:off x="3608180" y="8957733"/>
            <a:ext cx="8283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de-DE" sz="800" dirty="0"/>
              <a:t>gefördert von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3040" y="182083"/>
            <a:ext cx="1603472" cy="12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16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125</Words>
  <Application>Microsoft Office PowerPoint</Application>
  <PresentationFormat>Bildschirmpräsentation (4:3)</PresentationFormat>
  <Paragraphs>21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Titel Vorname Name Institution Disziplin Mail:  Tel.:</vt:lpstr>
      <vt:lpstr>Dr. Ortrud Leßmann UHH, Fak. BWL Volkswirtschaftslehre/Sozioökonomie ortrud.lessmann@uni-hamburg.de 42838-1553</vt:lpstr>
    </vt:vector>
  </TitlesOfParts>
  <Company>Universitaet Hamburg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Leßmann, Dr. Ortrud</dc:creator>
  <cp:lastModifiedBy>Leßmann, Dr. Ortrud</cp:lastModifiedBy>
  <cp:revision>11</cp:revision>
  <dcterms:created xsi:type="dcterms:W3CDTF">2020-02-24T09:55:49Z</dcterms:created>
  <dcterms:modified xsi:type="dcterms:W3CDTF">2020-03-02T09:27:10Z</dcterms:modified>
</cp:coreProperties>
</file>