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1386800" cy="30243463"/>
  <p:notesSz cx="6810375" cy="99425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04">
          <p15:clr>
            <a:srgbClr val="A4A3A4"/>
          </p15:clr>
        </p15:guide>
        <p15:guide id="2" orient="horz" pos="13008">
          <p15:clr>
            <a:srgbClr val="A4A3A4"/>
          </p15:clr>
        </p15:guide>
        <p15:guide id="3" orient="horz" pos="16176">
          <p15:clr>
            <a:srgbClr val="A4A3A4"/>
          </p15:clr>
        </p15:guide>
        <p15:guide id="4" pos="6720">
          <p15:clr>
            <a:srgbClr val="A4A3A4"/>
          </p15:clr>
        </p15:guide>
        <p15:guide id="5" pos="3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8" autoAdjust="0"/>
    <p:restoredTop sz="94650" autoAdjust="0"/>
  </p:normalViewPr>
  <p:slideViewPr>
    <p:cSldViewPr showGuides="1">
      <p:cViewPr varScale="1">
        <p:scale>
          <a:sx n="16" d="100"/>
          <a:sy n="16" d="100"/>
        </p:scale>
        <p:origin x="528" y="67"/>
      </p:cViewPr>
      <p:guideLst>
        <p:guide orient="horz" pos="9504"/>
        <p:guide orient="horz" pos="13008"/>
        <p:guide orient="horz" pos="16176"/>
        <p:guide pos="6720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81D53F5-8C17-737F-0B9D-C1E876963D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712AA2-83D2-4C8B-333A-BF8138C426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06A853E-FF04-A157-4104-49E8489DF5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46125"/>
            <a:ext cx="263525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F4642C5-D01B-6DEA-183D-2049F785EB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041D3BE-7C6D-93D3-671B-71E24730F0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82CEBDF-4817-5E2B-018F-CF63CA7E3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D1DCC5-A9B4-4472-9FF5-FC3D1671D19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>
            <a:extLst>
              <a:ext uri="{FF2B5EF4-FFF2-40B4-BE49-F238E27FC236}">
                <a16:creationId xmlns:a16="http://schemas.microsoft.com/office/drawing/2014/main" id="{07340F02-F579-839F-8463-8C8B73266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633897-E28C-4473-B3A3-6B6DA6EED6DE}" type="slidenum">
              <a:rPr lang="de-DE" altLang="de-DE" sz="1200" smtClean="0"/>
              <a:pPr/>
              <a:t>1</a:t>
            </a:fld>
            <a:endParaRPr lang="de-DE" altLang="de-DE" sz="120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86760DC-49E9-E83E-64B1-FD034A733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2C7BF88-725B-883D-40C7-27A69F1F8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D73917-DA7D-D588-CF77-3BEFF2CBF6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6813" y="10296525"/>
            <a:ext cx="6261100" cy="561022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Überschrift Inhaltsbox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eaLnBrk="1" hangingPunct="1">
              <a:defRPr/>
            </a:pPr>
            <a:endParaRPr lang="de-DE" alt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D1E7264-C451-70C5-6E5B-77123851AC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6988" y="10296525"/>
            <a:ext cx="5651500" cy="561022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Überschrift Inhaltsbox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301ABD8-3886-E53E-CA38-153FC6D016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519150" y="10296525"/>
            <a:ext cx="6678613" cy="15841663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Überschrift Inhaltsbox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B48AB2-5CA2-F1F8-E458-BAA3331292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6813" y="16159163"/>
            <a:ext cx="12131675" cy="997902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Überschrift Inhaltsbox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025" y="1609725"/>
            <a:ext cx="18446750" cy="5846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70025" y="8050213"/>
            <a:ext cx="18446750" cy="19189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659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5305088" y="1609725"/>
            <a:ext cx="4611687" cy="2563018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70025" y="1609725"/>
            <a:ext cx="13682663" cy="25630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878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8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8913" y="7540625"/>
            <a:ext cx="18446750" cy="125793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8913" y="20239038"/>
            <a:ext cx="18446750" cy="661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776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025" y="1609725"/>
            <a:ext cx="18446750" cy="5846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70025" y="8050213"/>
            <a:ext cx="9147175" cy="19189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769600" y="8050213"/>
            <a:ext cx="9147175" cy="19189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98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1609725"/>
            <a:ext cx="18446750" cy="5846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3200" y="7413625"/>
            <a:ext cx="9047163" cy="36337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3200" y="11047413"/>
            <a:ext cx="9047163" cy="16248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26750" y="7413625"/>
            <a:ext cx="9093200" cy="36337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26750" y="11047413"/>
            <a:ext cx="9093200" cy="16248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838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025" y="1609725"/>
            <a:ext cx="18446750" cy="58467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8396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11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2016125"/>
            <a:ext cx="6897688" cy="70564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91613" y="4354513"/>
            <a:ext cx="10828337" cy="21493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73200" y="9072563"/>
            <a:ext cx="6897688" cy="16810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866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2016125"/>
            <a:ext cx="6897688" cy="70564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091613" y="4354513"/>
            <a:ext cx="10828337" cy="21493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73200" y="9072563"/>
            <a:ext cx="6897688" cy="16810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92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>
            <a:extLst>
              <a:ext uri="{FF2B5EF4-FFF2-40B4-BE49-F238E27FC236}">
                <a16:creationId xmlns:a16="http://schemas.microsoft.com/office/drawing/2014/main" id="{9CBB8BAC-652E-FCF9-DC1D-9DD0814093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1386800" cy="30243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1027" name="AutoShape 11">
            <a:extLst>
              <a:ext uri="{FF2B5EF4-FFF2-40B4-BE49-F238E27FC236}">
                <a16:creationId xmlns:a16="http://schemas.microsoft.com/office/drawing/2014/main" id="{487C2ECE-8D26-B7D6-7AFE-3C6BE59723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6563" y="431800"/>
            <a:ext cx="20513675" cy="293671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/>
          </a:p>
        </p:txBody>
      </p:sp>
      <p:pic>
        <p:nvPicPr>
          <p:cNvPr id="1028" name="Grafik 14">
            <a:extLst>
              <a:ext uri="{FF2B5EF4-FFF2-40B4-BE49-F238E27FC236}">
                <a16:creationId xmlns:a16="http://schemas.microsoft.com/office/drawing/2014/main" id="{0943EB7E-41B6-71AB-A4A3-87165E53C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t="30035" r="-5463" b="35895"/>
          <a:stretch>
            <a:fillRect/>
          </a:stretch>
        </p:blipFill>
        <p:spPr bwMode="auto">
          <a:xfrm>
            <a:off x="755650" y="800100"/>
            <a:ext cx="198755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hteck 5">
            <a:extLst>
              <a:ext uri="{FF2B5EF4-FFF2-40B4-BE49-F238E27FC236}">
                <a16:creationId xmlns:a16="http://schemas.microsoft.com/office/drawing/2014/main" id="{B9F8D6D2-12C5-BFB4-12C6-02150CB3A1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277725" y="1512888"/>
            <a:ext cx="7704138" cy="3527425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>
            <a:lvl1pPr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grpSp>
        <p:nvGrpSpPr>
          <p:cNvPr id="1030" name="Gruppieren 1">
            <a:extLst>
              <a:ext uri="{FF2B5EF4-FFF2-40B4-BE49-F238E27FC236}">
                <a16:creationId xmlns:a16="http://schemas.microsoft.com/office/drawing/2014/main" id="{67AB57A4-1BE8-1DA4-B15C-1FD522EACF6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6563" y="431800"/>
            <a:ext cx="20513675" cy="222250"/>
            <a:chOff x="0" y="0"/>
            <a:chExt cx="6858000" cy="6171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E600895-4FA8-BDE1-BD17-F542C18D1AA9}"/>
                </a:ext>
              </a:extLst>
            </p:cNvPr>
            <p:cNvSpPr/>
            <p:nvPr userDrawn="1"/>
          </p:nvSpPr>
          <p:spPr bwMode="gray">
            <a:xfrm>
              <a:off x="0" y="0"/>
              <a:ext cx="3429000" cy="61710"/>
            </a:xfrm>
            <a:prstGeom prst="rect">
              <a:avLst/>
            </a:prstGeom>
            <a:solidFill>
              <a:srgbClr val="ED6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406E972-4229-D6B1-3488-4B0BBCB28C80}"/>
                </a:ext>
              </a:extLst>
            </p:cNvPr>
            <p:cNvSpPr/>
            <p:nvPr userDrawn="1"/>
          </p:nvSpPr>
          <p:spPr bwMode="gray">
            <a:xfrm>
              <a:off x="3429000" y="0"/>
              <a:ext cx="3429000" cy="61710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dirty="0"/>
            </a:p>
          </p:txBody>
        </p:sp>
      </p:grpSp>
      <p:pic>
        <p:nvPicPr>
          <p:cNvPr id="1031" name="Grafik 4">
            <a:extLst>
              <a:ext uri="{FF2B5EF4-FFF2-40B4-BE49-F238E27FC236}">
                <a16:creationId xmlns:a16="http://schemas.microsoft.com/office/drawing/2014/main" id="{57B164F5-E31D-7832-598D-D982E30FFC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225" y="2135188"/>
            <a:ext cx="6913563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5">
            <a:extLst>
              <a:ext uri="{FF2B5EF4-FFF2-40B4-BE49-F238E27FC236}">
                <a16:creationId xmlns:a16="http://schemas.microsoft.com/office/drawing/2014/main" id="{BC704AED-DB11-A07F-5CE2-9CF0F11EB5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04625" y="1512888"/>
            <a:ext cx="817563" cy="352742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txBody>
          <a:bodyPr/>
          <a:lstStyle>
            <a:lvl1pPr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70AEB9D6-9BDC-B9A9-B7AE-6F9A0FAADF95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6332994" y="-1945481"/>
            <a:ext cx="817563" cy="648017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/>
          <a:lstStyle>
            <a:lvl1pPr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grpSp>
        <p:nvGrpSpPr>
          <p:cNvPr id="1034" name="Gruppieren 11">
            <a:extLst>
              <a:ext uri="{FF2B5EF4-FFF2-40B4-BE49-F238E27FC236}">
                <a16:creationId xmlns:a16="http://schemas.microsoft.com/office/drawing/2014/main" id="{77A40342-9CDD-393A-9594-5C0C8C2F8B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9513" y="27219275"/>
            <a:ext cx="3384550" cy="2117725"/>
            <a:chOff x="1548384" y="26859035"/>
            <a:chExt cx="3384376" cy="2117456"/>
          </a:xfrm>
        </p:grpSpPr>
        <p:grpSp>
          <p:nvGrpSpPr>
            <p:cNvPr id="1040" name="Gruppieren 7">
              <a:extLst>
                <a:ext uri="{FF2B5EF4-FFF2-40B4-BE49-F238E27FC236}">
                  <a16:creationId xmlns:a16="http://schemas.microsoft.com/office/drawing/2014/main" id="{78D789BB-CE61-445A-990E-9AC5C81D1C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48384" y="26859035"/>
              <a:ext cx="3384376" cy="1585966"/>
              <a:chOff x="9089744" y="14631002"/>
              <a:chExt cx="2094385" cy="981458"/>
            </a:xfrm>
          </p:grpSpPr>
          <p:pic>
            <p:nvPicPr>
              <p:cNvPr id="1043" name="Grafik 4">
                <a:extLst>
                  <a:ext uri="{FF2B5EF4-FFF2-40B4-BE49-F238E27FC236}">
                    <a16:creationId xmlns:a16="http://schemas.microsoft.com/office/drawing/2014/main" id="{31092777-7F12-E245-014F-2AAA88E2A93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2671" y="14631002"/>
                <a:ext cx="981458" cy="981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" name="Grafik 6">
                <a:extLst>
                  <a:ext uri="{FF2B5EF4-FFF2-40B4-BE49-F238E27FC236}">
                    <a16:creationId xmlns:a16="http://schemas.microsoft.com/office/drawing/2014/main" id="{5E240711-9AC5-9E09-E407-9AD8ACFFDE3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9744" y="14631002"/>
                <a:ext cx="981458" cy="981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7074FA1D-6D35-CF5E-1BF6-D9A1AF6310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7593" y="28559032"/>
              <a:ext cx="1536621" cy="4174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>
              <a:lvl1pPr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de-DE" altLang="de-DE" sz="2000" noProof="1">
                  <a:solidFill>
                    <a:srgbClr val="4F5051"/>
                  </a:solidFill>
                </a:rPr>
                <a:t>unibw.de</a:t>
              </a: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22E19DBE-E909-684E-2C02-7CE60A9243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46929" y="28559032"/>
              <a:ext cx="1536621" cy="4174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>
              <a:lvl1pPr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de-DE" altLang="de-DE" sz="2000" noProof="1">
                  <a:solidFill>
                    <a:srgbClr val="4F5051"/>
                  </a:solidFill>
                </a:rPr>
                <a:t>hsu-hh.de</a:t>
              </a:r>
            </a:p>
          </p:txBody>
        </p:sp>
      </p:grpSp>
      <p:sp>
        <p:nvSpPr>
          <p:cNvPr id="29" name="Rechteck 5">
            <a:extLst>
              <a:ext uri="{FF2B5EF4-FFF2-40B4-BE49-F238E27FC236}">
                <a16:creationId xmlns:a16="http://schemas.microsoft.com/office/drawing/2014/main" id="{E6C7B0C6-B128-3388-3CC6-01FAADA29182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8543926" y="2797175"/>
            <a:ext cx="817562" cy="5303837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txBody>
          <a:bodyPr/>
          <a:lstStyle>
            <a:lvl1pPr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49575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4957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1036" name="Grafik 10">
            <a:extLst>
              <a:ext uri="{FF2B5EF4-FFF2-40B4-BE49-F238E27FC236}">
                <a16:creationId xmlns:a16="http://schemas.microsoft.com/office/drawing/2014/main" id="{86E1C788-D86F-AB4F-221D-F04706B054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7219275"/>
            <a:ext cx="157638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2">
            <a:extLst>
              <a:ext uri="{FF2B5EF4-FFF2-40B4-BE49-F238E27FC236}">
                <a16:creationId xmlns:a16="http://schemas.microsoft.com/office/drawing/2014/main" id="{78E9F37D-C64B-5C4A-2A48-80AE5727AC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3938" y="28905200"/>
            <a:ext cx="1538287" cy="4175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000" noProof="1">
                <a:solidFill>
                  <a:srgbClr val="4F5051"/>
                </a:solidFill>
              </a:rPr>
              <a:t>dtecbw.de</a:t>
            </a:r>
          </a:p>
        </p:txBody>
      </p:sp>
      <p:pic>
        <p:nvPicPr>
          <p:cNvPr id="1038" name="Grafik 1">
            <a:extLst>
              <a:ext uri="{FF2B5EF4-FFF2-40B4-BE49-F238E27FC236}">
                <a16:creationId xmlns:a16="http://schemas.microsoft.com/office/drawing/2014/main" id="{3A7F399B-5BCA-DE1C-A0F9-EFD2E26182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8" y="27813000"/>
            <a:ext cx="95075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1DF9AA09-C921-9765-32C6-77AFDB27B3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09300" y="27651075"/>
            <a:ext cx="1724025" cy="360363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gefördert durch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2949575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9575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2"/>
          </a:solidFill>
          <a:latin typeface="Arial" panose="020B0604020202020204" pitchFamily="34" charset="0"/>
        </a:defRPr>
      </a:lvl2pPr>
      <a:lvl3pPr algn="ctr" defTabSz="2949575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2"/>
          </a:solidFill>
          <a:latin typeface="Arial" panose="020B0604020202020204" pitchFamily="34" charset="0"/>
        </a:defRPr>
      </a:lvl3pPr>
      <a:lvl4pPr algn="ctr" defTabSz="2949575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2"/>
          </a:solidFill>
          <a:latin typeface="Arial" panose="020B0604020202020204" pitchFamily="34" charset="0"/>
        </a:defRPr>
      </a:lvl4pPr>
      <a:lvl5pPr algn="ctr" defTabSz="2949575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2"/>
          </a:solidFill>
          <a:latin typeface="Arial" panose="020B0604020202020204" pitchFamily="34" charset="0"/>
        </a:defRPr>
      </a:lvl5pPr>
      <a:lvl6pPr marL="457200" algn="ctr" defTabSz="2949575" rtl="0" fontAlgn="base">
        <a:spcBef>
          <a:spcPct val="0"/>
        </a:spcBef>
        <a:spcAft>
          <a:spcPct val="0"/>
        </a:spcAft>
        <a:defRPr sz="14100">
          <a:solidFill>
            <a:schemeClr val="tx2"/>
          </a:solidFill>
          <a:latin typeface="Arial" panose="020B0604020202020204" pitchFamily="34" charset="0"/>
        </a:defRPr>
      </a:lvl6pPr>
      <a:lvl7pPr marL="914400" algn="ctr" defTabSz="2949575" rtl="0" fontAlgn="base">
        <a:spcBef>
          <a:spcPct val="0"/>
        </a:spcBef>
        <a:spcAft>
          <a:spcPct val="0"/>
        </a:spcAft>
        <a:defRPr sz="141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2949575" rtl="0" fontAlgn="base">
        <a:spcBef>
          <a:spcPct val="0"/>
        </a:spcBef>
        <a:spcAft>
          <a:spcPct val="0"/>
        </a:spcAft>
        <a:defRPr sz="141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2949575" rtl="0" fontAlgn="base">
        <a:spcBef>
          <a:spcPct val="0"/>
        </a:spcBef>
        <a:spcAft>
          <a:spcPct val="0"/>
        </a:spcAft>
        <a:defRPr sz="141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106488" indent="-1106488" algn="l" defTabSz="2949575" rtl="0" eaLnBrk="0" fontAlgn="base" hangingPunct="0">
        <a:spcBef>
          <a:spcPct val="20000"/>
        </a:spcBef>
        <a:spcAft>
          <a:spcPct val="0"/>
        </a:spcAft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219325" indent="-922338" algn="l" defTabSz="2949575" rtl="0" eaLnBrk="0" fontAlgn="base" hangingPunct="0">
        <a:spcBef>
          <a:spcPct val="20000"/>
        </a:spcBef>
        <a:spcAft>
          <a:spcPct val="0"/>
        </a:spcAft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148013" indent="-738188" algn="l" defTabSz="2949575" rtl="0" eaLnBrk="0" fontAlgn="base" hangingPunct="0">
        <a:spcBef>
          <a:spcPct val="20000"/>
        </a:spcBef>
        <a:spcAft>
          <a:spcPct val="0"/>
        </a:spcAft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4076700" indent="-738188" algn="l" defTabSz="2949575" rtl="0" eaLnBrk="0" fontAlgn="base" hangingPunct="0">
        <a:spcBef>
          <a:spcPct val="20000"/>
        </a:spcBef>
        <a:spcAft>
          <a:spcPct val="0"/>
        </a:spcAft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5005388" indent="-738188" algn="l" defTabSz="2949575" rtl="0" eaLnBrk="0" fontAlgn="base" hangingPunct="0">
        <a:spcBef>
          <a:spcPct val="20000"/>
        </a:spcBef>
        <a:spcAft>
          <a:spcPct val="0"/>
        </a:spcAft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B3993E28-90F1-46B2-67FB-EFE630AB3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10296525"/>
            <a:ext cx="6261100" cy="561022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Überschrift Inhaltsbox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eaLnBrk="1" hangingPunct="1">
              <a:defRPr/>
            </a:pPr>
            <a:endParaRPr lang="de-DE" alt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8" name="Rectangle 8">
            <a:extLst>
              <a:ext uri="{FF2B5EF4-FFF2-40B4-BE49-F238E27FC236}">
                <a16:creationId xmlns:a16="http://schemas.microsoft.com/office/drawing/2014/main" id="{71A5AD9E-9D80-ACB5-C23E-61AADE376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10296525"/>
            <a:ext cx="5651500" cy="561022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Überschrift Inhaltsbox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120063B-71EC-EC47-CF65-CBE7BDBE8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9150" y="10296525"/>
            <a:ext cx="6678613" cy="15841663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Überschrift Inhaltsbox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C4281CE-148B-B7F9-0EB9-25984D849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16159163"/>
            <a:ext cx="12131675" cy="997902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Überschrift Inhaltsbox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Beispielhafte Inhalte als Text hier schreiben oder editieren oder Bild einfügen …</a:t>
            </a:r>
          </a:p>
          <a:p>
            <a:pPr eaLnBrk="1" hangingPunct="1">
              <a:defRPr/>
            </a:pPr>
            <a:endParaRPr lang="de-DE" alt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524B30A-53B5-6589-FBCA-7C47B7EA65E9}"/>
              </a:ext>
            </a:extLst>
          </p:cNvPr>
          <p:cNvSpPr txBox="1"/>
          <p:nvPr/>
        </p:nvSpPr>
        <p:spPr>
          <a:xfrm>
            <a:off x="1189037" y="4968603"/>
            <a:ext cx="19030950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3000"/>
              </a:spcAft>
              <a:defRPr/>
            </a:pPr>
            <a:r>
              <a:rPr lang="en-GB" altLang="de-DE" sz="6000" b="1" dirty="0">
                <a:gradFill>
                  <a:gsLst>
                    <a:gs pos="0">
                      <a:srgbClr val="ED6E00"/>
                    </a:gs>
                    <a:gs pos="100000">
                      <a:srgbClr val="C3114C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Title</a:t>
            </a:r>
            <a:endParaRPr lang="en-GB" altLang="de-DE" sz="4000" b="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3000"/>
              </a:spcAft>
              <a:defRPr/>
            </a:pPr>
            <a:r>
              <a:rPr lang="en-GB" altLang="de-D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Title</a:t>
            </a:r>
            <a:r>
              <a:rPr lang="en-GB" altLang="de-DE" sz="4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Aft>
                <a:spcPts val="3000"/>
              </a:spcAft>
              <a:defRPr/>
            </a:pPr>
            <a:r>
              <a:rPr lang="en-GB" altLang="de-DE" sz="3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Institution</a:t>
            </a:r>
            <a:endParaRPr lang="en-GB" altLang="de-DE" sz="3200" b="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3000"/>
              </a:spcAft>
              <a:defRPr/>
            </a:pPr>
            <a:endParaRPr lang="en-GB" altLang="de-DE" sz="6000" b="1" dirty="0">
              <a:gradFill>
                <a:gsLst>
                  <a:gs pos="0">
                    <a:srgbClr val="ED6E00"/>
                  </a:gs>
                  <a:gs pos="100000">
                    <a:srgbClr val="C3114C"/>
                  </a:gs>
                </a:gsLst>
                <a:lin ang="2700000" scaled="0"/>
              </a:gra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49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49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Benutzerdefiniert</PresentationFormat>
  <Paragraphs>28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Verdana</vt:lpstr>
      <vt:lpstr>Wingdings</vt:lpstr>
      <vt:lpstr>Standarddesign</vt:lpstr>
      <vt:lpstr>PowerPoint-Präsentation</vt:lpstr>
    </vt:vector>
  </TitlesOfParts>
  <Company>Universität der Bundeswehr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Manuela Wollsperger</dc:creator>
  <cp:lastModifiedBy>Marie Rathmann</cp:lastModifiedBy>
  <cp:revision>40</cp:revision>
  <cp:lastPrinted>2022-01-18T15:12:51Z</cp:lastPrinted>
  <dcterms:created xsi:type="dcterms:W3CDTF">2006-12-12T09:05:20Z</dcterms:created>
  <dcterms:modified xsi:type="dcterms:W3CDTF">2025-01-21T13:59:09Z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d2079b-6d85-4185-8122-5cca51dad164_Enabled">
    <vt:lpwstr>true</vt:lpwstr>
  </property>
  <property fmtid="{D5CDD505-2E9C-101B-9397-08002B2CF9AE}" pid="3" name="MSIP_Label_8fd2079b-6d85-4185-8122-5cca51dad164_SetDate">
    <vt:lpwstr>2025-01-21T11:11:54Z</vt:lpwstr>
  </property>
  <property fmtid="{D5CDD505-2E9C-101B-9397-08002B2CF9AE}" pid="4" name="MSIP_Label_8fd2079b-6d85-4185-8122-5cca51dad164_Method">
    <vt:lpwstr>Standard</vt:lpwstr>
  </property>
  <property fmtid="{D5CDD505-2E9C-101B-9397-08002B2CF9AE}" pid="5" name="MSIP_Label_8fd2079b-6d85-4185-8122-5cca51dad164_Name">
    <vt:lpwstr>Öffentlich</vt:lpwstr>
  </property>
  <property fmtid="{D5CDD505-2E9C-101B-9397-08002B2CF9AE}" pid="6" name="MSIP_Label_8fd2079b-6d85-4185-8122-5cca51dad164_SiteId">
    <vt:lpwstr>5832f73f-b0fa-45a0-80d9-7e32bd7fa822</vt:lpwstr>
  </property>
  <property fmtid="{D5CDD505-2E9C-101B-9397-08002B2CF9AE}" pid="7" name="MSIP_Label_8fd2079b-6d85-4185-8122-5cca51dad164_ActionId">
    <vt:lpwstr>b7ab1dc4-a928-4956-a8a1-fb51fc7bc65a</vt:lpwstr>
  </property>
  <property fmtid="{D5CDD505-2E9C-101B-9397-08002B2CF9AE}" pid="8" name="MSIP_Label_8fd2079b-6d85-4185-8122-5cca51dad164_ContentBits">
    <vt:lpwstr>0</vt:lpwstr>
  </property>
</Properties>
</file>